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09298E-0CDE-413F-8B0F-DE00C1B805AE}" v="3" dt="2022-04-14T14:16:50.9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43" d="100"/>
          <a:sy n="143" d="100"/>
        </p:scale>
        <p:origin x="808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lvain LEYSSIEUX (LFU)" userId="7f5e2f5b-db05-4cda-a88c-7d6f71a1eea9" providerId="ADAL" clId="{9109298E-0CDE-413F-8B0F-DE00C1B805AE}"/>
    <pc:docChg chg="undo custSel modSld">
      <pc:chgData name="Sylvain LEYSSIEUX (LFU)" userId="7f5e2f5b-db05-4cda-a88c-7d6f71a1eea9" providerId="ADAL" clId="{9109298E-0CDE-413F-8B0F-DE00C1B805AE}" dt="2022-04-14T14:28:57.631" v="426" actId="20577"/>
      <pc:docMkLst>
        <pc:docMk/>
      </pc:docMkLst>
      <pc:sldChg chg="addSp delSp modSp mod">
        <pc:chgData name="Sylvain LEYSSIEUX (LFU)" userId="7f5e2f5b-db05-4cda-a88c-7d6f71a1eea9" providerId="ADAL" clId="{9109298E-0CDE-413F-8B0F-DE00C1B805AE}" dt="2022-04-14T14:28:57.631" v="426" actId="20577"/>
        <pc:sldMkLst>
          <pc:docMk/>
          <pc:sldMk cId="2621358738" sldId="258"/>
        </pc:sldMkLst>
        <pc:spChg chg="del mod">
          <ac:chgData name="Sylvain LEYSSIEUX (LFU)" userId="7f5e2f5b-db05-4cda-a88c-7d6f71a1eea9" providerId="ADAL" clId="{9109298E-0CDE-413F-8B0F-DE00C1B805AE}" dt="2022-04-14T14:08:34.702" v="1" actId="478"/>
          <ac:spMkLst>
            <pc:docMk/>
            <pc:sldMk cId="2621358738" sldId="258"/>
            <ac:spMk id="7" creationId="{19D315FA-5252-4CFD-BE6A-C770C10C51BB}"/>
          </ac:spMkLst>
        </pc:spChg>
        <pc:spChg chg="add mod">
          <ac:chgData name="Sylvain LEYSSIEUX (LFU)" userId="7f5e2f5b-db05-4cda-a88c-7d6f71a1eea9" providerId="ADAL" clId="{9109298E-0CDE-413F-8B0F-DE00C1B805AE}" dt="2022-04-14T14:27:09.260" v="278" actId="20577"/>
          <ac:spMkLst>
            <pc:docMk/>
            <pc:sldMk cId="2621358738" sldId="258"/>
            <ac:spMk id="9" creationId="{458D938D-00E3-4A15-AB39-45D35531F426}"/>
          </ac:spMkLst>
        </pc:spChg>
        <pc:spChg chg="mod">
          <ac:chgData name="Sylvain LEYSSIEUX (LFU)" userId="7f5e2f5b-db05-4cda-a88c-7d6f71a1eea9" providerId="ADAL" clId="{9109298E-0CDE-413F-8B0F-DE00C1B805AE}" dt="2022-04-14T14:27:23.372" v="294" actId="20577"/>
          <ac:spMkLst>
            <pc:docMk/>
            <pc:sldMk cId="2621358738" sldId="258"/>
            <ac:spMk id="12" creationId="{B56ADA69-E4DF-4331-88EE-7FBCD8687ED3}"/>
          </ac:spMkLst>
        </pc:spChg>
        <pc:spChg chg="mod">
          <ac:chgData name="Sylvain LEYSSIEUX (LFU)" userId="7f5e2f5b-db05-4cda-a88c-7d6f71a1eea9" providerId="ADAL" clId="{9109298E-0CDE-413F-8B0F-DE00C1B805AE}" dt="2022-04-14T14:28:00.648" v="384" actId="20577"/>
          <ac:spMkLst>
            <pc:docMk/>
            <pc:sldMk cId="2621358738" sldId="258"/>
            <ac:spMk id="13" creationId="{D892B4C6-E205-4A6F-9340-7BA387A6378C}"/>
          </ac:spMkLst>
        </pc:spChg>
        <pc:spChg chg="mod">
          <ac:chgData name="Sylvain LEYSSIEUX (LFU)" userId="7f5e2f5b-db05-4cda-a88c-7d6f71a1eea9" providerId="ADAL" clId="{9109298E-0CDE-413F-8B0F-DE00C1B805AE}" dt="2022-04-14T14:13:18.692" v="196" actId="113"/>
          <ac:spMkLst>
            <pc:docMk/>
            <pc:sldMk cId="2621358738" sldId="258"/>
            <ac:spMk id="14" creationId="{6676A537-C690-49DD-BBE6-D2B1C8D2D420}"/>
          </ac:spMkLst>
        </pc:spChg>
        <pc:spChg chg="mod">
          <ac:chgData name="Sylvain LEYSSIEUX (LFU)" userId="7f5e2f5b-db05-4cda-a88c-7d6f71a1eea9" providerId="ADAL" clId="{9109298E-0CDE-413F-8B0F-DE00C1B805AE}" dt="2022-04-14T14:16:03.089" v="251" actId="20577"/>
          <ac:spMkLst>
            <pc:docMk/>
            <pc:sldMk cId="2621358738" sldId="258"/>
            <ac:spMk id="15" creationId="{8C73D329-7209-4A27-A4C3-4F6AFAE540EB}"/>
          </ac:spMkLst>
        </pc:spChg>
        <pc:spChg chg="mod">
          <ac:chgData name="Sylvain LEYSSIEUX (LFU)" userId="7f5e2f5b-db05-4cda-a88c-7d6f71a1eea9" providerId="ADAL" clId="{9109298E-0CDE-413F-8B0F-DE00C1B805AE}" dt="2022-04-14T14:28:57.631" v="426" actId="20577"/>
          <ac:spMkLst>
            <pc:docMk/>
            <pc:sldMk cId="2621358738" sldId="258"/>
            <ac:spMk id="18" creationId="{55FC8AC8-87AD-4242-A4F7-16DCE2A0F61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0188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965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43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210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075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917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803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59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75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49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903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AB3A0-855B-46A2-BE7F-3AA10C359635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074CC-BB1C-4E2C-B236-6C85FE0785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919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56ADA69-E4DF-4331-88EE-7FBCD8687ED3}"/>
              </a:ext>
            </a:extLst>
          </p:cNvPr>
          <p:cNvSpPr/>
          <p:nvPr/>
        </p:nvSpPr>
        <p:spPr>
          <a:xfrm>
            <a:off x="103584" y="450509"/>
            <a:ext cx="4303378" cy="172620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800" b="1" dirty="0">
                <a:solidFill>
                  <a:schemeClr val="tx1"/>
                </a:solidFill>
              </a:rPr>
              <a:t>DESCRIPTION GENERALE</a:t>
            </a:r>
          </a:p>
          <a:p>
            <a:endParaRPr lang="fr-FR" sz="800" b="1" dirty="0">
              <a:solidFill>
                <a:schemeClr val="tx1"/>
              </a:solidFill>
            </a:endParaRPr>
          </a:p>
          <a:p>
            <a:pPr>
              <a:tabLst>
                <a:tab pos="1074738" algn="l"/>
              </a:tabLst>
            </a:pPr>
            <a:r>
              <a:rPr lang="fr-FR" sz="800" b="1" dirty="0">
                <a:solidFill>
                  <a:schemeClr val="tx1"/>
                </a:solidFill>
              </a:rPr>
              <a:t>Nom du projet :	</a:t>
            </a:r>
          </a:p>
          <a:p>
            <a:pPr>
              <a:tabLst>
                <a:tab pos="1074738" algn="l"/>
              </a:tabLst>
            </a:pPr>
            <a:endParaRPr lang="fr-FR" sz="800" dirty="0">
              <a:solidFill>
                <a:schemeClr val="tx1"/>
              </a:solidFill>
            </a:endParaRPr>
          </a:p>
          <a:p>
            <a:pPr>
              <a:tabLst>
                <a:tab pos="1074738" algn="l"/>
              </a:tabLst>
            </a:pPr>
            <a:r>
              <a:rPr lang="fr-FR" sz="800" dirty="0">
                <a:solidFill>
                  <a:schemeClr val="tx1"/>
                </a:solidFill>
              </a:rPr>
              <a:t>Collectivité/Territoire : 	</a:t>
            </a:r>
          </a:p>
          <a:p>
            <a:pPr>
              <a:tabLst>
                <a:tab pos="1074738" algn="l"/>
              </a:tabLst>
            </a:pPr>
            <a:r>
              <a:rPr lang="fr-FR" sz="800" dirty="0">
                <a:solidFill>
                  <a:schemeClr val="tx1"/>
                </a:solidFill>
              </a:rPr>
              <a:t>Acteurs mobilisés : 	</a:t>
            </a:r>
          </a:p>
          <a:p>
            <a:pPr>
              <a:tabLst>
                <a:tab pos="1074738" algn="l"/>
              </a:tabLst>
            </a:pPr>
            <a:r>
              <a:rPr lang="fr-FR" sz="800" dirty="0">
                <a:solidFill>
                  <a:schemeClr val="tx1"/>
                </a:solidFill>
              </a:rPr>
              <a:t>Montage :	</a:t>
            </a:r>
          </a:p>
          <a:p>
            <a:pPr>
              <a:tabLst>
                <a:tab pos="1074738" algn="l"/>
              </a:tabLst>
            </a:pPr>
            <a:endParaRPr lang="fr-FR" sz="800" dirty="0">
              <a:solidFill>
                <a:schemeClr val="tx1"/>
              </a:solidFill>
            </a:endParaRPr>
          </a:p>
          <a:p>
            <a:pPr>
              <a:tabLst>
                <a:tab pos="1074738" algn="l"/>
              </a:tabLst>
            </a:pPr>
            <a:r>
              <a:rPr lang="fr-FR" sz="800" dirty="0">
                <a:solidFill>
                  <a:schemeClr val="tx1"/>
                </a:solidFill>
              </a:rPr>
              <a:t>Date de livraison : 	</a:t>
            </a:r>
          </a:p>
          <a:p>
            <a:pPr>
              <a:tabLst>
                <a:tab pos="1074738" algn="l"/>
              </a:tabLst>
            </a:pPr>
            <a:r>
              <a:rPr lang="fr-FR" sz="800" dirty="0">
                <a:solidFill>
                  <a:schemeClr val="tx1"/>
                </a:solidFill>
              </a:rPr>
              <a:t>  </a:t>
            </a:r>
          </a:p>
          <a:p>
            <a:pPr>
              <a:tabLst>
                <a:tab pos="1074738" algn="l"/>
              </a:tabLst>
            </a:pPr>
            <a:r>
              <a:rPr lang="fr-FR" sz="800" dirty="0">
                <a:solidFill>
                  <a:schemeClr val="tx1"/>
                </a:solidFill>
              </a:rPr>
              <a:t>Données financières : 	</a:t>
            </a:r>
            <a:r>
              <a:rPr lang="fr-FR" sz="800" i="1" dirty="0">
                <a:solidFill>
                  <a:schemeClr val="tx1"/>
                </a:solidFill>
              </a:rPr>
              <a:t>(montant opération, coût de construction)… </a:t>
            </a:r>
          </a:p>
          <a:p>
            <a:endParaRPr lang="fr-FR" sz="800" i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92B4C6-E205-4A6F-9340-7BA387A6378C}"/>
              </a:ext>
            </a:extLst>
          </p:cNvPr>
          <p:cNvSpPr/>
          <p:nvPr/>
        </p:nvSpPr>
        <p:spPr>
          <a:xfrm>
            <a:off x="103583" y="5339262"/>
            <a:ext cx="4303376" cy="146888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800" b="1" dirty="0">
                <a:solidFill>
                  <a:schemeClr val="tx1"/>
                </a:solidFill>
              </a:rPr>
              <a:t>JUSTIFICATIONS</a:t>
            </a:r>
          </a:p>
          <a:p>
            <a:endParaRPr lang="fr-FR" sz="800" b="1" dirty="0">
              <a:solidFill>
                <a:schemeClr val="tx1"/>
              </a:solidFill>
            </a:endParaRPr>
          </a:p>
          <a:p>
            <a:r>
              <a:rPr lang="fr-FR" sz="800" i="1" dirty="0">
                <a:solidFill>
                  <a:schemeClr val="tx1"/>
                </a:solidFill>
              </a:rPr>
              <a:t>Justifications &amp; motivations du choix au regard de l’ilot K3-K4 et des intentions</a:t>
            </a:r>
            <a:endParaRPr lang="fr-FR" sz="800" i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676A537-C690-49DD-BBE6-D2B1C8D2D420}"/>
              </a:ext>
            </a:extLst>
          </p:cNvPr>
          <p:cNvSpPr txBox="1"/>
          <p:nvPr/>
        </p:nvSpPr>
        <p:spPr>
          <a:xfrm>
            <a:off x="4528955" y="450509"/>
            <a:ext cx="4468415" cy="63709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fr-FR" sz="1200" b="1" dirty="0"/>
              <a:t>ILLUSTRATIONS</a:t>
            </a:r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endParaRPr lang="fr-FR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73D329-7209-4A27-A4C3-4F6AFAE540EB}"/>
              </a:ext>
            </a:extLst>
          </p:cNvPr>
          <p:cNvSpPr/>
          <p:nvPr/>
        </p:nvSpPr>
        <p:spPr>
          <a:xfrm>
            <a:off x="103582" y="3794694"/>
            <a:ext cx="4303377" cy="146763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800" b="1" dirty="0">
                <a:solidFill>
                  <a:schemeClr val="tx1"/>
                </a:solidFill>
              </a:rPr>
              <a:t>DONNEES TECHNIQUES</a:t>
            </a:r>
          </a:p>
          <a:p>
            <a:endParaRPr lang="fr-FR" sz="800" dirty="0">
              <a:solidFill>
                <a:schemeClr val="tx1"/>
              </a:solidFill>
            </a:endParaRPr>
          </a:p>
          <a:p>
            <a:r>
              <a:rPr lang="fr-FR" sz="800" i="1" dirty="0">
                <a:solidFill>
                  <a:schemeClr val="tx1"/>
                </a:solidFill>
              </a:rPr>
              <a:t>Modes constructifs / Performance environnementale / Innovations…</a:t>
            </a:r>
          </a:p>
          <a:p>
            <a:endParaRPr lang="fr-FR" sz="800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801CE016-7E70-4163-AB00-27105F806599}"/>
              </a:ext>
            </a:extLst>
          </p:cNvPr>
          <p:cNvSpPr txBox="1">
            <a:spLocks/>
          </p:cNvSpPr>
          <p:nvPr/>
        </p:nvSpPr>
        <p:spPr>
          <a:xfrm>
            <a:off x="6657485" y="63569"/>
            <a:ext cx="2422507" cy="448496"/>
          </a:xfrm>
          <a:prstGeom prst="rect">
            <a:avLst/>
          </a:prstGeom>
        </p:spPr>
        <p:txBody>
          <a:bodyPr lIns="128016" tIns="64008" rIns="128016" bIns="64008"/>
          <a:lstStyle>
            <a:defPPr>
              <a:defRPr lang="fr-FR"/>
            </a:defPPr>
            <a:lvl1pPr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39763" indent="-182563"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79525" indent="-365125"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19288" indent="-547688"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59050" indent="-730250"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defTabSz="304800" fontAlgn="auto">
              <a:spcAft>
                <a:spcPts val="0"/>
              </a:spcAft>
              <a:defRPr/>
            </a:pPr>
            <a:r>
              <a:rPr lang="fr-FR" sz="1200" b="1" dirty="0">
                <a:ea typeface="+mj-ea"/>
              </a:rPr>
              <a:t>REFERENCE N°:  	/ </a:t>
            </a: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55FC8AC8-87AD-4242-A4F7-16DCE2A0F61D}"/>
              </a:ext>
            </a:extLst>
          </p:cNvPr>
          <p:cNvSpPr txBox="1">
            <a:spLocks/>
          </p:cNvSpPr>
          <p:nvPr/>
        </p:nvSpPr>
        <p:spPr>
          <a:xfrm>
            <a:off x="-5026" y="112239"/>
            <a:ext cx="3441648" cy="720725"/>
          </a:xfrm>
          <a:prstGeom prst="rect">
            <a:avLst/>
          </a:prstGeom>
        </p:spPr>
        <p:txBody>
          <a:bodyPr lIns="128016" tIns="64008" rIns="128016" bIns="64008"/>
          <a:lstStyle>
            <a:defPPr>
              <a:defRPr lang="fr-FR"/>
            </a:defPPr>
            <a:lvl1pPr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39763" indent="-182563"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79525" indent="-365125"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919288" indent="-547688"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59050" indent="-730250" algn="l" defTabSz="1279525" rtl="0" fontAlgn="base">
              <a:spcBef>
                <a:spcPct val="0"/>
              </a:spcBef>
              <a:spcAft>
                <a:spcPct val="0"/>
              </a:spcAft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defTabSz="304800" fontAlgn="auto">
              <a:spcAft>
                <a:spcPts val="0"/>
              </a:spcAft>
              <a:defRPr/>
            </a:pPr>
            <a:r>
              <a:rPr lang="fr-FR" sz="1200" b="1" dirty="0">
                <a:ea typeface="+mj-ea"/>
              </a:rPr>
              <a:t>[NOM DE </a:t>
            </a:r>
            <a:r>
              <a:rPr lang="fr-FR" sz="1200" b="1">
                <a:ea typeface="+mj-ea"/>
              </a:rPr>
              <a:t>LA STRUCTURE / AGENCE]</a:t>
            </a:r>
            <a:endParaRPr lang="fr-FR" sz="1200" b="1" dirty="0">
              <a:ea typeface="+mj-e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8D938D-00E3-4A15-AB39-45D35531F426}"/>
              </a:ext>
            </a:extLst>
          </p:cNvPr>
          <p:cNvSpPr/>
          <p:nvPr/>
        </p:nvSpPr>
        <p:spPr>
          <a:xfrm>
            <a:off x="103582" y="2247946"/>
            <a:ext cx="4303377" cy="146764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800" b="1" dirty="0">
                <a:solidFill>
                  <a:schemeClr val="tx1"/>
                </a:solidFill>
              </a:rPr>
              <a:t>PROGRAMME &amp; SERVICES</a:t>
            </a:r>
          </a:p>
          <a:p>
            <a:endParaRPr lang="fr-FR" sz="800" dirty="0">
              <a:solidFill>
                <a:schemeClr val="tx1"/>
              </a:solidFill>
            </a:endParaRPr>
          </a:p>
          <a:p>
            <a:r>
              <a:rPr lang="fr-FR" sz="800" i="1" dirty="0">
                <a:solidFill>
                  <a:schemeClr val="tx1"/>
                </a:solidFill>
              </a:rPr>
              <a:t>m² SDP, approche générale, services proposés, enjeux….</a:t>
            </a:r>
          </a:p>
        </p:txBody>
      </p:sp>
    </p:spTree>
    <p:extLst>
      <p:ext uri="{BB962C8B-B14F-4D97-AF65-F5344CB8AC3E}">
        <p14:creationId xmlns:p14="http://schemas.microsoft.com/office/powerpoint/2010/main" val="26213587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5F409BEFF9B04AB2B26E5C92E7C77F" ma:contentTypeVersion="8" ma:contentTypeDescription="Crée un document." ma:contentTypeScope="" ma:versionID="eb53d87668911c81b820e7862ba0b027">
  <xsd:schema xmlns:xsd="http://www.w3.org/2001/XMLSchema" xmlns:xs="http://www.w3.org/2001/XMLSchema" xmlns:p="http://schemas.microsoft.com/office/2006/metadata/properties" xmlns:ns2="ce65c8cd-fa3a-473d-9137-9a99c02d8e6a" xmlns:ns3="6f409302-6d00-450a-8729-c82446daba05" targetNamespace="http://schemas.microsoft.com/office/2006/metadata/properties" ma:root="true" ma:fieldsID="56772af3fe29124bd58ae8f384a9506d" ns2:_="" ns3:_="">
    <xsd:import namespace="ce65c8cd-fa3a-473d-9137-9a99c02d8e6a"/>
    <xsd:import namespace="6f409302-6d00-450a-8729-c82446daba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5c8cd-fa3a-473d-9137-9a99c02d8e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09302-6d00-450a-8729-c82446daba0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8D5CE9-4795-4DA9-9181-E4E8196C5680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ce65c8cd-fa3a-473d-9137-9a99c02d8e6a"/>
    <ds:schemaRef ds:uri="http://schemas.microsoft.com/office/infopath/2007/PartnerControls"/>
    <ds:schemaRef ds:uri="http://schemas.openxmlformats.org/package/2006/metadata/core-properties"/>
    <ds:schemaRef ds:uri="6f409302-6d00-450a-8729-c82446daba05"/>
  </ds:schemaRefs>
</ds:datastoreItem>
</file>

<file path=customXml/itemProps2.xml><?xml version="1.0" encoding="utf-8"?>
<ds:datastoreItem xmlns:ds="http://schemas.openxmlformats.org/officeDocument/2006/customXml" ds:itemID="{9337E68C-291E-4BD8-857E-F061837DD0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6B9094-A63C-4713-990D-0412EF3AF5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65c8cd-fa3a-473d-9137-9a99c02d8e6a"/>
    <ds:schemaRef ds:uri="6f409302-6d00-450a-8729-c82446daba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89</Words>
  <Application>Microsoft Office PowerPoint</Application>
  <PresentationFormat>Affichage à l'écran (4:3)</PresentationFormat>
  <Paragraphs>54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>Sylvain LEYSSIEUX (LFU)</cp:lastModifiedBy>
  <cp:revision>10</cp:revision>
  <dcterms:created xsi:type="dcterms:W3CDTF">2020-02-11T16:54:39Z</dcterms:created>
  <dcterms:modified xsi:type="dcterms:W3CDTF">2022-04-14T14:28:57Z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0x010100765F409BEFF9B04AB2B26E5C92E7C77F</vt:lpwstr>
  </property>
</Properties>
</file>